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1" r:id="rId3"/>
    <p:sldId id="270" r:id="rId4"/>
    <p:sldId id="274" r:id="rId5"/>
    <p:sldId id="258" r:id="rId6"/>
    <p:sldId id="267" r:id="rId7"/>
    <p:sldId id="257" r:id="rId8"/>
    <p:sldId id="275" r:id="rId9"/>
    <p:sldId id="259" r:id="rId10"/>
    <p:sldId id="260" r:id="rId11"/>
    <p:sldId id="276" r:id="rId12"/>
    <p:sldId id="277" r:id="rId13"/>
    <p:sldId id="278" r:id="rId14"/>
    <p:sldId id="279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CB260-650D-4BE4-948C-7AC7E6767466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A7C89-0234-4D95-B7FA-EA580D4D3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9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1F47D55-B862-48B6-9A18-EE63FB463A29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3/5/2014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POSITIONING SYSTEM (GPS)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3"/>
            <a:ext cx="7406640" cy="4161270"/>
          </a:xfrm>
        </p:spPr>
        <p:txBody>
          <a:bodyPr>
            <a:normAutofit/>
          </a:bodyPr>
          <a:lstStyle/>
          <a:p>
            <a:pPr marL="484632" indent="-457200">
              <a:buFont typeface="Wingdings" charset="2"/>
              <a:buChar char="q"/>
            </a:pPr>
            <a:r>
              <a:rPr lang="en-US" dirty="0" smtClean="0"/>
              <a:t>Invented by the US Department of </a:t>
            </a:r>
            <a:r>
              <a:rPr lang="en-US" dirty="0" err="1" smtClean="0"/>
              <a:t>Defence</a:t>
            </a:r>
            <a:endParaRPr lang="en-US" dirty="0" smtClean="0"/>
          </a:p>
          <a:p>
            <a:pPr marL="484632" indent="-457200">
              <a:buFont typeface="Wingdings" charset="2"/>
              <a:buChar char="q"/>
            </a:pPr>
            <a:r>
              <a:rPr lang="en-US" dirty="0" smtClean="0"/>
              <a:t>First used by the US Army (</a:t>
            </a:r>
            <a:r>
              <a:rPr lang="en-US" dirty="0" err="1" smtClean="0"/>
              <a:t>DoF</a:t>
            </a:r>
            <a:r>
              <a:rPr lang="en-US" dirty="0" smtClean="0"/>
              <a:t>)</a:t>
            </a:r>
          </a:p>
          <a:p>
            <a:pPr marL="484632" indent="-457200">
              <a:buFont typeface="Wingdings" charset="2"/>
              <a:buChar char="q"/>
            </a:pPr>
            <a:r>
              <a:rPr lang="en-US" dirty="0" smtClean="0"/>
              <a:t>In the 1980s the US </a:t>
            </a:r>
            <a:r>
              <a:rPr lang="en-US" dirty="0" err="1" smtClean="0"/>
              <a:t>DoD</a:t>
            </a:r>
            <a:r>
              <a:rPr lang="en-US" dirty="0" smtClean="0"/>
              <a:t> allowed civilians to use GPS</a:t>
            </a:r>
          </a:p>
          <a:p>
            <a:pPr marL="484632" indent="-457200">
              <a:buFont typeface="Wingdings" charset="2"/>
              <a:buChar char="q"/>
            </a:pPr>
            <a:r>
              <a:rPr lang="en-US" dirty="0" smtClean="0"/>
              <a:t>No subscription fee to use a GPS</a:t>
            </a:r>
          </a:p>
          <a:p>
            <a:pPr marL="484632" indent="-457200">
              <a:buFont typeface="Wingdings" charset="2"/>
              <a:buChar char="q"/>
            </a:pPr>
            <a:r>
              <a:rPr lang="en-US" dirty="0" smtClean="0"/>
              <a:t>A number of GPS types; Garmin (GPS II, III, V, 76), Trimble (Juno 3B, Juno 3D, Juno SB……..</a:t>
            </a:r>
          </a:p>
          <a:p>
            <a:pPr marL="484632" indent="-457200">
              <a:buFont typeface="Wingdings" charset="2"/>
              <a:buChar char="q"/>
            </a:pPr>
            <a:r>
              <a:rPr lang="en-US" dirty="0" smtClean="0"/>
              <a:t>GPS memory lasts long</a:t>
            </a:r>
          </a:p>
          <a:p>
            <a:pPr marL="484632" indent="-457200">
              <a:buFont typeface="Wingdings" charset="2"/>
              <a:buChar char="q"/>
            </a:pPr>
            <a:r>
              <a:rPr lang="en-US" dirty="0" smtClean="0"/>
              <a:t>It has a strong lithium battery</a:t>
            </a:r>
          </a:p>
          <a:p>
            <a:pPr marL="484632" indent="-457200">
              <a:buFont typeface="Courier New"/>
              <a:buChar char="o"/>
            </a:pPr>
            <a:endParaRPr lang="en-US" dirty="0" smtClean="0"/>
          </a:p>
          <a:p>
            <a:pPr marL="484632" indent="-457200">
              <a:buFont typeface="Courier New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3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RECEIVER INITIALISATION;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908" y="1417638"/>
            <a:ext cx="7891780" cy="4800600"/>
          </a:xfrm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en-US" dirty="0" smtClean="0"/>
              <a:t>When you have just acquired it from a shop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 If the memory has been cleared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GPS Receiver Setting (GPS 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q"/>
            </a:pPr>
            <a:r>
              <a:rPr lang="en-US" dirty="0" smtClean="0"/>
              <a:t>Switch on your GPS receiver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Click on menu twice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Main menu appears with a number of options 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Use the lower button on the Rocker key pad and select setup, press enter button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On the main menu, select general, a number of options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For MODE select </a:t>
            </a:r>
            <a:r>
              <a:rPr lang="en-US" i="1" dirty="0" smtClean="0"/>
              <a:t>Normal</a:t>
            </a:r>
            <a:r>
              <a:rPr lang="en-US" dirty="0" smtClean="0"/>
              <a:t>, WAAS select </a:t>
            </a:r>
            <a:r>
              <a:rPr lang="en-US" i="1" dirty="0" smtClean="0"/>
              <a:t>off</a:t>
            </a:r>
            <a:r>
              <a:rPr lang="en-US" dirty="0" smtClean="0"/>
              <a:t>, Back light time out,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i="1" dirty="0" smtClean="0"/>
              <a:t>15 </a:t>
            </a:r>
            <a:r>
              <a:rPr lang="en-US" i="1" dirty="0" err="1" smtClean="0"/>
              <a:t>secs</a:t>
            </a:r>
            <a:r>
              <a:rPr lang="en-US" i="1" dirty="0" smtClean="0"/>
              <a:t>,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660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up-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Under beeper, may select </a:t>
            </a:r>
            <a:r>
              <a:rPr lang="en-US" i="1" dirty="0" smtClean="0"/>
              <a:t>off</a:t>
            </a:r>
            <a:r>
              <a:rPr lang="en-US" dirty="0" smtClean="0"/>
              <a:t>,  for language, select </a:t>
            </a:r>
            <a:r>
              <a:rPr lang="en-US" i="1" dirty="0" smtClean="0"/>
              <a:t>ENGLISH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Use the the button on the top of Rocker key pad to go back to main menu and select TIME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Now use the button on the bottom  part of the Rocker key pad to move down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For time format choose </a:t>
            </a:r>
            <a:r>
              <a:rPr lang="en-US" i="1" dirty="0" smtClean="0"/>
              <a:t>12 </a:t>
            </a:r>
            <a:r>
              <a:rPr lang="en-US" i="1" dirty="0" err="1" smtClean="0"/>
              <a:t>Hrs</a:t>
            </a:r>
            <a:endParaRPr lang="en-US" i="1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For time zone choose </a:t>
            </a:r>
            <a:r>
              <a:rPr lang="en-US" i="1" dirty="0" smtClean="0"/>
              <a:t>OTHERS</a:t>
            </a:r>
          </a:p>
          <a:p>
            <a:pPr>
              <a:buFont typeface="Wingdings" charset="2"/>
              <a:buChar char="Ø"/>
            </a:pPr>
            <a:r>
              <a:rPr lang="en-US" i="1" dirty="0" smtClean="0"/>
              <a:t>For UTC off set choose +03:00</a:t>
            </a:r>
          </a:p>
          <a:p>
            <a:pPr>
              <a:buFont typeface="Wingdings" charset="2"/>
              <a:buChar char="Ø"/>
            </a:pPr>
            <a:r>
              <a:rPr lang="en-US" i="1" dirty="0" smtClean="0"/>
              <a:t>Current date: auto</a:t>
            </a:r>
          </a:p>
          <a:p>
            <a:pPr>
              <a:buFont typeface="Wingdings" charset="2"/>
              <a:buChar char="Ø"/>
            </a:pPr>
            <a:r>
              <a:rPr lang="en-US" i="1" dirty="0" smtClean="0"/>
              <a:t>Current time: auto </a:t>
            </a:r>
          </a:p>
          <a:p>
            <a:pPr marL="82296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210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up-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dirty="0" smtClean="0"/>
              <a:t>Now go back to the main menu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Use the button on the right part of the Rocker key pad and select UNITS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Now explore the options under </a:t>
            </a:r>
            <a:r>
              <a:rPr lang="en-US" i="1" dirty="0" smtClean="0"/>
              <a:t>Units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For elevation choose </a:t>
            </a:r>
            <a:r>
              <a:rPr lang="en-US" i="1" dirty="0" smtClean="0"/>
              <a:t>meters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For depth select </a:t>
            </a:r>
            <a:r>
              <a:rPr lang="en-US" i="1" dirty="0" smtClean="0"/>
              <a:t>meters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For distance and speed choose </a:t>
            </a:r>
            <a:r>
              <a:rPr lang="en-US" i="1" dirty="0" smtClean="0"/>
              <a:t>metric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For temperature select </a:t>
            </a:r>
            <a:r>
              <a:rPr lang="en-US" i="1" dirty="0" smtClean="0"/>
              <a:t>Celsius</a:t>
            </a:r>
          </a:p>
          <a:p>
            <a:pPr marL="82296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737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 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For direction display choose </a:t>
            </a:r>
            <a:r>
              <a:rPr lang="en-US" i="1" dirty="0" smtClean="0"/>
              <a:t>numeric degrees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Back to main Menu and select LOCATION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For location format, select </a:t>
            </a:r>
            <a:r>
              <a:rPr lang="en-US" i="1" dirty="0" smtClean="0"/>
              <a:t>UTM UPS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For map Datum select </a:t>
            </a:r>
            <a:r>
              <a:rPr lang="en-US" i="1" dirty="0" smtClean="0"/>
              <a:t>WGS 84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For north reference select </a:t>
            </a:r>
            <a:r>
              <a:rPr lang="en-US" i="1" dirty="0" smtClean="0"/>
              <a:t>Grid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Go to main Menu and high light </a:t>
            </a:r>
            <a:r>
              <a:rPr lang="en-US" i="1" dirty="0" smtClean="0"/>
              <a:t>INTERFACE</a:t>
            </a:r>
          </a:p>
          <a:p>
            <a:pPr>
              <a:buFont typeface="Wingdings" charset="2"/>
              <a:buChar char="Ø"/>
            </a:pPr>
            <a:r>
              <a:rPr lang="en-US" i="1" dirty="0" smtClean="0"/>
              <a:t>Go thru the options and select Garmin, Set up is now complete and </a:t>
            </a:r>
            <a:r>
              <a:rPr lang="en-US" i="1" dirty="0" err="1" smtClean="0"/>
              <a:t>yr</a:t>
            </a:r>
            <a:r>
              <a:rPr lang="en-US" i="1" dirty="0" smtClean="0"/>
              <a:t> GPS is ready for use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3720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ERRORS IN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q"/>
            </a:pPr>
            <a:r>
              <a:rPr lang="en-US" dirty="0" smtClean="0"/>
              <a:t>Poor training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Wrong settings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Bad weather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Poor hand writing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Poor condition of GPS receiver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Being in a hurry while taking coordinates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Using incapable surveyor to collect data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“Doctoring” coordinates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No punitive measures by MWE for those who submit wrong coordinates</a:t>
            </a:r>
          </a:p>
          <a:p>
            <a:pPr>
              <a:buFont typeface="Wingdings" charset="2"/>
              <a:buChar char="q"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1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GPS Receivers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Garmin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Trimble (High sensitivity GPS receiver)</a:t>
            </a:r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390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Juno 3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08" y="1447800"/>
            <a:ext cx="7498079" cy="5077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2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Juno 5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08" y="1246908"/>
            <a:ext cx="7498080" cy="5039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65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203" y="274638"/>
            <a:ext cx="7708392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SAFE HANDLING OF GPS RECEIVERS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q"/>
            </a:pPr>
            <a:r>
              <a:rPr lang="en-US" dirty="0" smtClean="0"/>
              <a:t>Do not expose the machine to water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Do not place it near fire (Excessive heat)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Always press GPS buttons gently and carefully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Ensure that your fingers are clean before pressing the buttons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Avoid unnecessary dropping of the machine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Do not give it to unauthorized people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In case of mechanical problems do not open the machine, take it to </a:t>
            </a:r>
            <a:r>
              <a:rPr lang="en-US" dirty="0" err="1" smtClean="0"/>
              <a:t>authorised</a:t>
            </a:r>
            <a:r>
              <a:rPr lang="en-US" dirty="0" smtClean="0"/>
              <a:t> technician 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Remove the batteries if GPS is not to be used for a long time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Always wear the GPS string when mapping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reeform 2"/>
          <p:cNvSpPr>
            <a:spLocks/>
          </p:cNvSpPr>
          <p:nvPr/>
        </p:nvSpPr>
        <p:spPr bwMode="auto">
          <a:xfrm>
            <a:off x="3048000" y="0"/>
            <a:ext cx="6103938" cy="1323975"/>
          </a:xfrm>
          <a:custGeom>
            <a:avLst/>
            <a:gdLst>
              <a:gd name="T0" fmla="*/ 2147483647 w 3845"/>
              <a:gd name="T1" fmla="*/ 0 h 834"/>
              <a:gd name="T2" fmla="*/ 2147483647 w 3845"/>
              <a:gd name="T3" fmla="*/ 2074089574 h 834"/>
              <a:gd name="T4" fmla="*/ 2147483647 w 3845"/>
              <a:gd name="T5" fmla="*/ 2096770180 h 834"/>
              <a:gd name="T6" fmla="*/ 2147483647 w 3845"/>
              <a:gd name="T7" fmla="*/ 2096770180 h 834"/>
              <a:gd name="T8" fmla="*/ 2147483647 w 3845"/>
              <a:gd name="T9" fmla="*/ 2081649247 h 834"/>
              <a:gd name="T10" fmla="*/ 2147483647 w 3845"/>
              <a:gd name="T11" fmla="*/ 2028726775 h 834"/>
              <a:gd name="T12" fmla="*/ 2147483647 w 3845"/>
              <a:gd name="T13" fmla="*/ 1920359294 h 834"/>
              <a:gd name="T14" fmla="*/ 2147483647 w 3845"/>
              <a:gd name="T15" fmla="*/ 1784270896 h 834"/>
              <a:gd name="T16" fmla="*/ 2147483647 w 3845"/>
              <a:gd name="T17" fmla="*/ 1643141791 h 834"/>
              <a:gd name="T18" fmla="*/ 2147483647 w 3845"/>
              <a:gd name="T19" fmla="*/ 1507053393 h 834"/>
              <a:gd name="T20" fmla="*/ 2147483647 w 3845"/>
              <a:gd name="T21" fmla="*/ 1396166551 h 834"/>
              <a:gd name="T22" fmla="*/ 2147483647 w 3845"/>
              <a:gd name="T23" fmla="*/ 1330642507 h 834"/>
              <a:gd name="T24" fmla="*/ 2147483647 w 3845"/>
              <a:gd name="T25" fmla="*/ 1262597515 h 834"/>
              <a:gd name="T26" fmla="*/ 2147483647 w 3845"/>
              <a:gd name="T27" fmla="*/ 1199594421 h 834"/>
              <a:gd name="T28" fmla="*/ 2147483647 w 3845"/>
              <a:gd name="T29" fmla="*/ 1141630050 h 834"/>
              <a:gd name="T30" fmla="*/ 2147483647 w 3845"/>
              <a:gd name="T31" fmla="*/ 1055944763 h 834"/>
              <a:gd name="T32" fmla="*/ 2147483647 w 3845"/>
              <a:gd name="T33" fmla="*/ 909777331 h 834"/>
              <a:gd name="T34" fmla="*/ 2147483647 w 3845"/>
              <a:gd name="T35" fmla="*/ 811490273 h 834"/>
              <a:gd name="T36" fmla="*/ 2147483647 w 3845"/>
              <a:gd name="T37" fmla="*/ 743446868 h 834"/>
              <a:gd name="T38" fmla="*/ 2147483647 w 3845"/>
              <a:gd name="T39" fmla="*/ 698084069 h 834"/>
              <a:gd name="T40" fmla="*/ 2147483647 w 3845"/>
              <a:gd name="T41" fmla="*/ 637598749 h 834"/>
              <a:gd name="T42" fmla="*/ 2147483647 w 3845"/>
              <a:gd name="T43" fmla="*/ 599797210 h 834"/>
              <a:gd name="T44" fmla="*/ 2147483647 w 3845"/>
              <a:gd name="T45" fmla="*/ 544353789 h 834"/>
              <a:gd name="T46" fmla="*/ 2147483647 w 3845"/>
              <a:gd name="T47" fmla="*/ 488910368 h 834"/>
              <a:gd name="T48" fmla="*/ 2147483647 w 3845"/>
              <a:gd name="T49" fmla="*/ 461189451 h 834"/>
              <a:gd name="T50" fmla="*/ 2147483647 w 3845"/>
              <a:gd name="T51" fmla="*/ 446068518 h 834"/>
              <a:gd name="T52" fmla="*/ 2147483647 w 3845"/>
              <a:gd name="T53" fmla="*/ 438507258 h 834"/>
              <a:gd name="T54" fmla="*/ 2147483647 w 3845"/>
              <a:gd name="T55" fmla="*/ 420866963 h 834"/>
              <a:gd name="T56" fmla="*/ 1975802954 w 3845"/>
              <a:gd name="T57" fmla="*/ 388104048 h 834"/>
              <a:gd name="T58" fmla="*/ 1348284552 w 3845"/>
              <a:gd name="T59" fmla="*/ 302418761 h 834"/>
              <a:gd name="T60" fmla="*/ 698084153 w 3845"/>
              <a:gd name="T61" fmla="*/ 183972196 h 834"/>
              <a:gd name="T62" fmla="*/ 257055992 w 3845"/>
              <a:gd name="T63" fmla="*/ 75604690 h 834"/>
              <a:gd name="T64" fmla="*/ 70564388 w 3845"/>
              <a:gd name="T65" fmla="*/ 22682200 h 834"/>
              <a:gd name="T66" fmla="*/ 0 w 3845"/>
              <a:gd name="T67" fmla="*/ 2520950 h 83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845"/>
              <a:gd name="T103" fmla="*/ 0 h 834"/>
              <a:gd name="T104" fmla="*/ 3845 w 3845"/>
              <a:gd name="T105" fmla="*/ 834 h 83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845" h="834">
                <a:moveTo>
                  <a:pt x="0" y="0"/>
                </a:moveTo>
                <a:lnTo>
                  <a:pt x="3844" y="0"/>
                </a:lnTo>
                <a:lnTo>
                  <a:pt x="3844" y="816"/>
                </a:lnTo>
                <a:lnTo>
                  <a:pt x="3835" y="823"/>
                </a:lnTo>
                <a:lnTo>
                  <a:pt x="3816" y="829"/>
                </a:lnTo>
                <a:lnTo>
                  <a:pt x="3798" y="832"/>
                </a:lnTo>
                <a:lnTo>
                  <a:pt x="3789" y="833"/>
                </a:lnTo>
                <a:lnTo>
                  <a:pt x="3770" y="832"/>
                </a:lnTo>
                <a:lnTo>
                  <a:pt x="3743" y="829"/>
                </a:lnTo>
                <a:lnTo>
                  <a:pt x="3724" y="826"/>
                </a:lnTo>
                <a:lnTo>
                  <a:pt x="3706" y="820"/>
                </a:lnTo>
                <a:lnTo>
                  <a:pt x="3660" y="805"/>
                </a:lnTo>
                <a:lnTo>
                  <a:pt x="3614" y="785"/>
                </a:lnTo>
                <a:lnTo>
                  <a:pt x="3558" y="762"/>
                </a:lnTo>
                <a:lnTo>
                  <a:pt x="3503" y="737"/>
                </a:lnTo>
                <a:lnTo>
                  <a:pt x="3448" y="708"/>
                </a:lnTo>
                <a:lnTo>
                  <a:pt x="3402" y="681"/>
                </a:lnTo>
                <a:lnTo>
                  <a:pt x="3346" y="652"/>
                </a:lnTo>
                <a:lnTo>
                  <a:pt x="3291" y="624"/>
                </a:lnTo>
                <a:lnTo>
                  <a:pt x="3236" y="598"/>
                </a:lnTo>
                <a:lnTo>
                  <a:pt x="3190" y="575"/>
                </a:lnTo>
                <a:lnTo>
                  <a:pt x="3143" y="554"/>
                </a:lnTo>
                <a:lnTo>
                  <a:pt x="3097" y="540"/>
                </a:lnTo>
                <a:lnTo>
                  <a:pt x="3061" y="528"/>
                </a:lnTo>
                <a:lnTo>
                  <a:pt x="3014" y="518"/>
                </a:lnTo>
                <a:lnTo>
                  <a:pt x="2950" y="501"/>
                </a:lnTo>
                <a:lnTo>
                  <a:pt x="2876" y="488"/>
                </a:lnTo>
                <a:lnTo>
                  <a:pt x="2812" y="476"/>
                </a:lnTo>
                <a:lnTo>
                  <a:pt x="2738" y="464"/>
                </a:lnTo>
                <a:lnTo>
                  <a:pt x="2673" y="453"/>
                </a:lnTo>
                <a:lnTo>
                  <a:pt x="2590" y="438"/>
                </a:lnTo>
                <a:lnTo>
                  <a:pt x="2507" y="419"/>
                </a:lnTo>
                <a:lnTo>
                  <a:pt x="2415" y="389"/>
                </a:lnTo>
                <a:lnTo>
                  <a:pt x="2342" y="361"/>
                </a:lnTo>
                <a:lnTo>
                  <a:pt x="2286" y="340"/>
                </a:lnTo>
                <a:lnTo>
                  <a:pt x="2240" y="322"/>
                </a:lnTo>
                <a:lnTo>
                  <a:pt x="2194" y="306"/>
                </a:lnTo>
                <a:lnTo>
                  <a:pt x="2157" y="295"/>
                </a:lnTo>
                <a:lnTo>
                  <a:pt x="2130" y="284"/>
                </a:lnTo>
                <a:lnTo>
                  <a:pt x="2102" y="277"/>
                </a:lnTo>
                <a:lnTo>
                  <a:pt x="2037" y="264"/>
                </a:lnTo>
                <a:lnTo>
                  <a:pt x="1964" y="253"/>
                </a:lnTo>
                <a:lnTo>
                  <a:pt x="1918" y="247"/>
                </a:lnTo>
                <a:lnTo>
                  <a:pt x="1853" y="238"/>
                </a:lnTo>
                <a:lnTo>
                  <a:pt x="1779" y="228"/>
                </a:lnTo>
                <a:lnTo>
                  <a:pt x="1687" y="216"/>
                </a:lnTo>
                <a:lnTo>
                  <a:pt x="1595" y="205"/>
                </a:lnTo>
                <a:lnTo>
                  <a:pt x="1512" y="194"/>
                </a:lnTo>
                <a:lnTo>
                  <a:pt x="1438" y="187"/>
                </a:lnTo>
                <a:lnTo>
                  <a:pt x="1374" y="183"/>
                </a:lnTo>
                <a:lnTo>
                  <a:pt x="1309" y="180"/>
                </a:lnTo>
                <a:lnTo>
                  <a:pt x="1263" y="177"/>
                </a:lnTo>
                <a:lnTo>
                  <a:pt x="1162" y="176"/>
                </a:lnTo>
                <a:lnTo>
                  <a:pt x="1070" y="174"/>
                </a:lnTo>
                <a:lnTo>
                  <a:pt x="968" y="171"/>
                </a:lnTo>
                <a:lnTo>
                  <a:pt x="913" y="167"/>
                </a:lnTo>
                <a:lnTo>
                  <a:pt x="848" y="161"/>
                </a:lnTo>
                <a:lnTo>
                  <a:pt x="784" y="154"/>
                </a:lnTo>
                <a:lnTo>
                  <a:pt x="701" y="144"/>
                </a:lnTo>
                <a:lnTo>
                  <a:pt x="535" y="120"/>
                </a:lnTo>
                <a:lnTo>
                  <a:pt x="397" y="96"/>
                </a:lnTo>
                <a:lnTo>
                  <a:pt x="277" y="73"/>
                </a:lnTo>
                <a:lnTo>
                  <a:pt x="175" y="49"/>
                </a:lnTo>
                <a:lnTo>
                  <a:pt x="102" y="30"/>
                </a:lnTo>
                <a:lnTo>
                  <a:pt x="46" y="15"/>
                </a:lnTo>
                <a:lnTo>
                  <a:pt x="28" y="9"/>
                </a:lnTo>
                <a:lnTo>
                  <a:pt x="9" y="4"/>
                </a:lnTo>
                <a:lnTo>
                  <a:pt x="0" y="1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762000" y="1447800"/>
          <a:ext cx="2887663" cy="411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Clip" r:id="rId4" imgW="3848040" imgH="5478120" progId="MS_ClipArt_Gallery.2">
                  <p:embed/>
                </p:oleObj>
              </mc:Choice>
              <mc:Fallback>
                <p:oleObj name="Clip" r:id="rId4" imgW="3848040" imgH="54781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2887663" cy="411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3492006" y="1567543"/>
            <a:ext cx="463005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How does a</a:t>
            </a:r>
            <a:endParaRPr lang="en-US" sz="54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GPS work?</a:t>
            </a:r>
            <a:endParaRPr lang="en-US" sz="54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en-US" sz="5400" b="1" dirty="0">
              <a:latin typeface="Comic Sans MS" pitchFamily="66" charset="0"/>
            </a:endParaRPr>
          </a:p>
          <a:p>
            <a:pPr>
              <a:defRPr/>
            </a:pPr>
            <a:endParaRPr lang="en-US" sz="5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57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9208" y="1417638"/>
            <a:ext cx="7904480" cy="5410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q"/>
            </a:pPr>
            <a:r>
              <a:rPr lang="en-US" dirty="0" smtClean="0"/>
              <a:t>Communicates with satellites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Signals sent from satellites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Time difference between when signal was sent and when received by GPS is noted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GPS locates the place where you are standing (Triangulation method)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Easting, Northing and altitude on your GPS can now be recorded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GPS can now guide the user to get other pieces of information such as distance from destination, direction to take, Speed……</a:t>
            </a:r>
          </a:p>
          <a:p>
            <a:pPr>
              <a:buFont typeface="Wingdings" charset="2"/>
              <a:buChar char="q"/>
            </a:pPr>
            <a:endParaRPr lang="en-US" dirty="0" smtClean="0"/>
          </a:p>
          <a:p>
            <a:pPr>
              <a:buFont typeface="Wingdings" charset="2"/>
              <a:buChar char="q"/>
            </a:pPr>
            <a:endParaRPr lang="en-US" dirty="0" smtClean="0"/>
          </a:p>
          <a:p>
            <a:pPr>
              <a:buFont typeface="Courier New"/>
              <a:buChar char="o"/>
            </a:pPr>
            <a:endParaRPr lang="en-US" dirty="0" smtClean="0"/>
          </a:p>
          <a:p>
            <a:pPr>
              <a:buFont typeface="Courier New"/>
              <a:buChar char="o"/>
            </a:pPr>
            <a:endParaRPr lang="en-US" dirty="0" smtClean="0"/>
          </a:p>
          <a:p>
            <a:pPr>
              <a:buFont typeface="Courier New"/>
              <a:buChar char="o"/>
            </a:pPr>
            <a:endParaRPr lang="en-US" dirty="0" smtClean="0"/>
          </a:p>
          <a:p>
            <a:pPr>
              <a:buFont typeface="Courier New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5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dirty="0" smtClean="0"/>
              <a:t>Satellites are manufactured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Have a life time (10 </a:t>
            </a:r>
            <a:r>
              <a:rPr lang="en-US" dirty="0" err="1" smtClean="0"/>
              <a:t>yrs</a:t>
            </a:r>
            <a:r>
              <a:rPr lang="en-US" dirty="0" smtClean="0"/>
              <a:t>)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There are 24 GPS satellites that orbit the Earth surface twice in less than 24hrs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Powered by solar energy but with stand by batteries in case of a solar eclipse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4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RECEIVER INITIALISATION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dirty="0" smtClean="0"/>
              <a:t>Telling the GPS where you are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Different approaches for different machines</a:t>
            </a:r>
          </a:p>
          <a:p>
            <a:pPr>
              <a:buFont typeface="Courier New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1431</TotalTime>
  <Words>641</Words>
  <Application>Microsoft Office PowerPoint</Application>
  <PresentationFormat>On-screen Show (4:3)</PresentationFormat>
  <Paragraphs>90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Solstice</vt:lpstr>
      <vt:lpstr>Clip</vt:lpstr>
      <vt:lpstr>GLOBAL POSITIONING SYSTEM (GPS)</vt:lpstr>
      <vt:lpstr>Examples of GPS Receivers</vt:lpstr>
      <vt:lpstr>Juno 3 Series</vt:lpstr>
      <vt:lpstr>Juno 5 Series</vt:lpstr>
      <vt:lpstr>SAFE HANDLING OF GPS RECEIVERS</vt:lpstr>
      <vt:lpstr>PowerPoint Presentation</vt:lpstr>
      <vt:lpstr>HOW IT WORKS</vt:lpstr>
      <vt:lpstr>Satellites</vt:lpstr>
      <vt:lpstr>RECEIVER INITIALISATION</vt:lpstr>
      <vt:lpstr>RECEIVER INITIALISATION; When?</vt:lpstr>
      <vt:lpstr>GPS Receiver Setting (GPS 76)</vt:lpstr>
      <vt:lpstr>Set up-Contd</vt:lpstr>
      <vt:lpstr>Set up-cont</vt:lpstr>
      <vt:lpstr>Set up contd</vt:lpstr>
      <vt:lpstr>ERRORS IN COORDINATES</vt:lpstr>
    </vt:vector>
  </TitlesOfParts>
  <Company>RONHIL HOLDINGS (U)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POSITIONING SYSTEM(GPS)</dc:title>
  <dc:creator>Byaruhanga Asiimwe Ronald</dc:creator>
  <cp:lastModifiedBy>Amadeus1</cp:lastModifiedBy>
  <cp:revision>83</cp:revision>
  <dcterms:created xsi:type="dcterms:W3CDTF">2014-02-25T14:07:19Z</dcterms:created>
  <dcterms:modified xsi:type="dcterms:W3CDTF">2014-03-05T11:52:01Z</dcterms:modified>
</cp:coreProperties>
</file>